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2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2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8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6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34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3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6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55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2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6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C4828-26FD-46C9-BE50-F4E6369BB33A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3421-195D-4C83-A75F-9481F9A2A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17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76275"/>
            <a:ext cx="73247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29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9200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28650"/>
            <a:ext cx="733425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1105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1038"/>
            <a:ext cx="72675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0180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66750"/>
            <a:ext cx="72866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402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57225"/>
            <a:ext cx="729615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870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66750"/>
            <a:ext cx="73437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00786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1513"/>
            <a:ext cx="73152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9784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1038"/>
            <a:ext cx="72771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8166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78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04494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76275"/>
            <a:ext cx="73247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7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652463"/>
            <a:ext cx="73628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7430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1038"/>
            <a:ext cx="72866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12925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6275"/>
            <a:ext cx="73342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863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81038"/>
            <a:ext cx="72961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8122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1513"/>
            <a:ext cx="72675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53593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85800"/>
            <a:ext cx="7334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6415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1513"/>
            <a:ext cx="72866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392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61988"/>
            <a:ext cx="73056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726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6275"/>
            <a:ext cx="72866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5746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5800"/>
            <a:ext cx="72866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04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5800"/>
            <a:ext cx="72771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66750"/>
            <a:ext cx="73152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8135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85800"/>
            <a:ext cx="72961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7129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1148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690563"/>
            <a:ext cx="72390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1678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85800"/>
            <a:ext cx="73247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3847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1513"/>
            <a:ext cx="72961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3571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267133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76275"/>
            <a:ext cx="72580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7297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5800"/>
            <a:ext cx="7267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6656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95325"/>
            <a:ext cx="72771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45720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81038"/>
            <a:ext cx="73247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002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71513"/>
            <a:ext cx="73437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522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81038"/>
            <a:ext cx="72961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02978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90563"/>
            <a:ext cx="72866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9631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90563"/>
            <a:ext cx="72771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6399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1038"/>
            <a:ext cx="72771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7130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90563"/>
            <a:ext cx="72675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5085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71513"/>
            <a:ext cx="72580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6735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5800"/>
            <a:ext cx="7267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8679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90563"/>
            <a:ext cx="72866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928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5800"/>
            <a:ext cx="7267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49645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5800"/>
            <a:ext cx="72771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752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1513"/>
            <a:ext cx="73342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0547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5800"/>
            <a:ext cx="7267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0158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1513"/>
            <a:ext cx="72771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3711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61988"/>
            <a:ext cx="72866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09541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737326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724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0052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1038"/>
            <a:ext cx="72675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3826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66750"/>
            <a:ext cx="72866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195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71513"/>
            <a:ext cx="73056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5968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95325"/>
            <a:ext cx="73056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31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66750"/>
            <a:ext cx="73247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3319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66750"/>
            <a:ext cx="72771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3916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1513"/>
            <a:ext cx="73152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67637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9342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90563"/>
            <a:ext cx="72866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3018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1038"/>
            <a:ext cx="72675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62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666750"/>
            <a:ext cx="73818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79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61988"/>
            <a:ext cx="73342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77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66750"/>
            <a:ext cx="73152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58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6275"/>
            <a:ext cx="72866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59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85800"/>
            <a:ext cx="73056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99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52463"/>
            <a:ext cx="72866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090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66750"/>
            <a:ext cx="73056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403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671513"/>
            <a:ext cx="73533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357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1513"/>
            <a:ext cx="72866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97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81038"/>
            <a:ext cx="73056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66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1038"/>
            <a:ext cx="72866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084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1038"/>
            <a:ext cx="73152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500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66750"/>
            <a:ext cx="72866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419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85800"/>
            <a:ext cx="73247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922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52463"/>
            <a:ext cx="7315200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430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6275"/>
            <a:ext cx="73342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88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1513"/>
            <a:ext cx="72961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31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1988"/>
            <a:ext cx="72961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92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5800"/>
            <a:ext cx="72771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49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6275"/>
            <a:ext cx="73152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514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66750"/>
            <a:ext cx="72771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705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1513"/>
            <a:ext cx="72675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676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6750"/>
            <a:ext cx="7296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38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81038"/>
            <a:ext cx="73247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161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6275"/>
            <a:ext cx="73342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209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657225"/>
            <a:ext cx="73533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30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1513"/>
            <a:ext cx="73342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621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1988"/>
            <a:ext cx="72961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3092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1513"/>
            <a:ext cx="72771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54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1513"/>
            <a:ext cx="72866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242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71513"/>
            <a:ext cx="73247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038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66750"/>
            <a:ext cx="72771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9311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90563"/>
            <a:ext cx="73247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262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1513"/>
            <a:ext cx="72771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356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1513"/>
            <a:ext cx="72961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16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61988"/>
            <a:ext cx="73247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247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94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202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6275"/>
            <a:ext cx="72866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028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69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57225"/>
            <a:ext cx="730567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755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81038"/>
            <a:ext cx="72771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98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71513"/>
            <a:ext cx="73056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734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7192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61988"/>
            <a:ext cx="732472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413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6750"/>
            <a:ext cx="7296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981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676275"/>
            <a:ext cx="73342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877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61988"/>
            <a:ext cx="72771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136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90563"/>
            <a:ext cx="73056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5955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66750"/>
            <a:ext cx="72675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0430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1513"/>
            <a:ext cx="728662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461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66750"/>
            <a:ext cx="73056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7301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6275"/>
            <a:ext cx="72961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7224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61988"/>
            <a:ext cx="727710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735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57225"/>
            <a:ext cx="73247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844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47700"/>
            <a:ext cx="72961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617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81038"/>
            <a:ext cx="729615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325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878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85800"/>
            <a:ext cx="72580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293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90563"/>
            <a:ext cx="730567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8125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1038"/>
            <a:ext cx="72866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527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1513"/>
            <a:ext cx="72961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274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90563"/>
            <a:ext cx="7286625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9257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6275"/>
            <a:ext cx="72866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8192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1038"/>
            <a:ext cx="726757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1265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1513"/>
            <a:ext cx="72771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84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76275"/>
            <a:ext cx="72580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0110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71513"/>
            <a:ext cx="729615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2431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76275"/>
            <a:ext cx="72866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771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40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95325"/>
            <a:ext cx="7315200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9817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76275"/>
            <a:ext cx="727710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6641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1988"/>
            <a:ext cx="7296150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522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1038"/>
            <a:ext cx="7286625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5277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76275"/>
            <a:ext cx="7258050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8349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1513"/>
            <a:ext cx="7267575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505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690563"/>
            <a:ext cx="72771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426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685800"/>
            <a:ext cx="728662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869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76275"/>
            <a:ext cx="73247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147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221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685800"/>
            <a:ext cx="72580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9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671513"/>
            <a:ext cx="7353300" cy="551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36352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76275"/>
            <a:ext cx="732472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1550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661988"/>
            <a:ext cx="7305675" cy="553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34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81038"/>
            <a:ext cx="73152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585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1296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85800"/>
            <a:ext cx="7267575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7902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57225"/>
            <a:ext cx="73247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9726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676275"/>
            <a:ext cx="7267575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0187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666750"/>
            <a:ext cx="729615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925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647700"/>
            <a:ext cx="7343775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76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666750"/>
            <a:ext cx="73247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4371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On-screen Show (4:3)</PresentationFormat>
  <Paragraphs>0</Paragraphs>
  <Slides>154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GalaxE Solutions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</dc:creator>
  <cp:lastModifiedBy>Rajesh</cp:lastModifiedBy>
  <cp:revision>138</cp:revision>
  <dcterms:created xsi:type="dcterms:W3CDTF">2015-11-19T06:14:19Z</dcterms:created>
  <dcterms:modified xsi:type="dcterms:W3CDTF">2015-11-19T07:17:34Z</dcterms:modified>
</cp:coreProperties>
</file>